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Lexend Light"/>
      <p:regular r:id="rId12"/>
      <p:bold r:id="rId13"/>
    </p:embeddedFont>
    <p:embeddedFont>
      <p:font typeface="Lexend Medium"/>
      <p:regular r:id="rId14"/>
      <p:bold r:id="rId15"/>
    </p:embeddedFont>
    <p:embeddedFont>
      <p:font typeface="DM Sans SemiBold"/>
      <p:regular r:id="rId16"/>
      <p:bold r:id="rId17"/>
      <p:italic r:id="rId18"/>
      <p:boldItalic r:id="rId19"/>
    </p:embeddedFont>
    <p:embeddedFont>
      <p:font typeface="Lexend"/>
      <p:regular r:id="rId20"/>
      <p:bold r:id="rId21"/>
    </p:embeddedFont>
    <p:embeddedFont>
      <p:font typeface="DM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-regular.fntdata"/><Relationship Id="rId22" Type="http://schemas.openxmlformats.org/officeDocument/2006/relationships/font" Target="fonts/DMSans-regular.fntdata"/><Relationship Id="rId21" Type="http://schemas.openxmlformats.org/officeDocument/2006/relationships/font" Target="fonts/Lexend-bold.fntdata"/><Relationship Id="rId24" Type="http://schemas.openxmlformats.org/officeDocument/2006/relationships/font" Target="fonts/DMSans-italic.fntdata"/><Relationship Id="rId23" Type="http://schemas.openxmlformats.org/officeDocument/2006/relationships/font" Target="fonts/DM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DM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exendLight-bold.fntdata"/><Relationship Id="rId12" Type="http://schemas.openxmlformats.org/officeDocument/2006/relationships/font" Target="fonts/LexendLight-regular.fntdata"/><Relationship Id="rId15" Type="http://schemas.openxmlformats.org/officeDocument/2006/relationships/font" Target="fonts/LexendMedium-bold.fntdata"/><Relationship Id="rId14" Type="http://schemas.openxmlformats.org/officeDocument/2006/relationships/font" Target="fonts/LexendMedium-regular.fntdata"/><Relationship Id="rId17" Type="http://schemas.openxmlformats.org/officeDocument/2006/relationships/font" Target="fonts/DMSansSemiBold-bold.fntdata"/><Relationship Id="rId16" Type="http://schemas.openxmlformats.org/officeDocument/2006/relationships/font" Target="fonts/DMSansSemiBold-regular.fntdata"/><Relationship Id="rId19" Type="http://schemas.openxmlformats.org/officeDocument/2006/relationships/font" Target="fonts/DMSansSemiBold-boldItalic.fntdata"/><Relationship Id="rId18" Type="http://schemas.openxmlformats.org/officeDocument/2006/relationships/font" Target="fonts/DMSans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6f4c271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6f4c271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6f4c271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6f4c271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6f4c2719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6f4c2719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6f4c2719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6f4c2719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6f4c2719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6f4c2719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6f4c2719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6f4c2719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16485" y="2712675"/>
            <a:ext cx="53112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52606" y="832000"/>
            <a:ext cx="24345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244425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5866315" y="66973"/>
            <a:ext cx="2954947" cy="4587953"/>
            <a:chOff x="5866315" y="130139"/>
            <a:chExt cx="2954947" cy="4587953"/>
          </a:xfrm>
        </p:grpSpPr>
        <p:grpSp>
          <p:nvGrpSpPr>
            <p:cNvPr id="14" name="Google Shape;14;p2"/>
            <p:cNvGrpSpPr/>
            <p:nvPr/>
          </p:nvGrpSpPr>
          <p:grpSpPr>
            <a:xfrm rot="1800044">
              <a:off x="7145788" y="375652"/>
              <a:ext cx="1341270" cy="1340671"/>
              <a:chOff x="2441905" y="1248288"/>
              <a:chExt cx="1341300" cy="13407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442055" y="1248288"/>
                <a:ext cx="1341000" cy="1340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-945">
                <a:off x="2567155" y="1373238"/>
                <a:ext cx="1090800" cy="1090800"/>
              </a:xfrm>
              <a:prstGeom prst="flowChartConnector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 rot="2400131">
              <a:off x="7078016" y="3672082"/>
              <a:ext cx="868477" cy="868477"/>
              <a:chOff x="5015268" y="2960846"/>
              <a:chExt cx="868500" cy="8685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5015268" y="2960846"/>
                <a:ext cx="868500" cy="868500"/>
              </a:xfrm>
              <a:prstGeom prst="roundRect">
                <a:avLst>
                  <a:gd fmla="val 14552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9" name="Google Shape;19;p2"/>
              <p:cNvGrpSpPr/>
              <p:nvPr/>
            </p:nvGrpSpPr>
            <p:grpSpPr>
              <a:xfrm>
                <a:off x="5133918" y="3105078"/>
                <a:ext cx="631200" cy="580035"/>
                <a:chOff x="5133582" y="3105408"/>
                <a:chExt cx="631200" cy="580035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 rot="-4902">
                  <a:off x="5133582" y="3105858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-4902">
                  <a:off x="5133582" y="3300756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-4902">
                  <a:off x="5133582" y="3492693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</p:grpSp>
        <p:grpSp>
          <p:nvGrpSpPr>
            <p:cNvPr id="23" name="Google Shape;23;p2"/>
            <p:cNvGrpSpPr/>
            <p:nvPr/>
          </p:nvGrpSpPr>
          <p:grpSpPr>
            <a:xfrm rot="-600240">
              <a:off x="5979971" y="2008184"/>
              <a:ext cx="2727635" cy="1547250"/>
              <a:chOff x="6121180" y="1963945"/>
              <a:chExt cx="2727900" cy="1547400"/>
            </a:xfrm>
          </p:grpSpPr>
          <p:sp>
            <p:nvSpPr>
              <p:cNvPr id="24" name="Google Shape;24;p2"/>
              <p:cNvSpPr/>
              <p:nvPr/>
            </p:nvSpPr>
            <p:spPr>
              <a:xfrm rot="756">
                <a:off x="6121180" y="1964245"/>
                <a:ext cx="2727900" cy="1546800"/>
              </a:xfrm>
              <a:prstGeom prst="roundRect">
                <a:avLst>
                  <a:gd fmla="val 804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398209">
                <a:off x="7302225" y="2489024"/>
                <a:ext cx="575700" cy="497400"/>
              </a:xfrm>
              <a:prstGeom prst="triangle">
                <a:avLst>
                  <a:gd fmla="val 50000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 rot="-839923">
              <a:off x="6099076" y="520245"/>
              <a:ext cx="889199" cy="1584298"/>
              <a:chOff x="3614175" y="406175"/>
              <a:chExt cx="889200" cy="1584300"/>
            </a:xfrm>
          </p:grpSpPr>
          <p:sp>
            <p:nvSpPr>
              <p:cNvPr id="27" name="Google Shape;27;p2"/>
              <p:cNvSpPr/>
              <p:nvPr/>
            </p:nvSpPr>
            <p:spPr>
              <a:xfrm rot="4652">
                <a:off x="3615375" y="406774"/>
                <a:ext cx="886801" cy="1583102"/>
              </a:xfrm>
              <a:prstGeom prst="roundRect">
                <a:avLst>
                  <a:gd fmla="val 11359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4290">
                <a:off x="3698175" y="488088"/>
                <a:ext cx="721201" cy="1100701"/>
              </a:xfrm>
              <a:prstGeom prst="roundRect">
                <a:avLst>
                  <a:gd fmla="val 8619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31">
                <a:off x="3682773" y="1655743"/>
                <a:ext cx="752005" cy="252558"/>
              </a:xfrm>
              <a:prstGeom prst="flowChartTerminator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0" name="Google Shape;30;p2"/>
            <p:cNvSpPr/>
            <p:nvPr/>
          </p:nvSpPr>
          <p:spPr>
            <a:xfrm>
              <a:off x="6830386" y="186612"/>
              <a:ext cx="464700" cy="4023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42824" y="3481655"/>
              <a:ext cx="325200" cy="32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288974" y="1467844"/>
              <a:ext cx="325200" cy="32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2400046">
              <a:off x="6545745" y="3772294"/>
              <a:ext cx="428439" cy="42843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2"/>
          <p:cNvSpPr txBox="1"/>
          <p:nvPr>
            <p:ph idx="2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6" name="Google Shape;36;p2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" name="Google Shape;82;p1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" name="Google Shape;83;p1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" name="Google Shape;90;p1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1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1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1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7" name="Google Shape;107;p1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6" name="Google Shape;116;p1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1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2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" name="Google Shape;134;p2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" name="Google Shape;137;p2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2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with Image">
  <p:cSld name="TITLE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4"/>
          <p:cNvCxnSpPr/>
          <p:nvPr/>
        </p:nvCxnSpPr>
        <p:spPr>
          <a:xfrm>
            <a:off x="244425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63" name="Google Shape;163;p24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146450" y="186951"/>
            <a:ext cx="45069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3" type="body"/>
          </p:nvPr>
        </p:nvSpPr>
        <p:spPr>
          <a:xfrm>
            <a:off x="5145950" y="230050"/>
            <a:ext cx="3420900" cy="17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>
            <p:ph idx="4" type="pic"/>
          </p:nvPr>
        </p:nvSpPr>
        <p:spPr>
          <a:xfrm>
            <a:off x="5256200" y="1554480"/>
            <a:ext cx="3200400" cy="451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1">
  <p:cSld name="TITLE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5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146450" y="182880"/>
            <a:ext cx="45069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3" type="body"/>
          </p:nvPr>
        </p:nvSpPr>
        <p:spPr>
          <a:xfrm>
            <a:off x="157138" y="3840480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4" type="body"/>
          </p:nvPr>
        </p:nvSpPr>
        <p:spPr>
          <a:xfrm>
            <a:off x="3280200" y="3840480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5" type="body"/>
          </p:nvPr>
        </p:nvSpPr>
        <p:spPr>
          <a:xfrm>
            <a:off x="6406288" y="3840480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6" type="subTitle"/>
          </p:nvPr>
        </p:nvSpPr>
        <p:spPr>
          <a:xfrm>
            <a:off x="154113" y="3566150"/>
            <a:ext cx="2586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7" type="subTitle"/>
          </p:nvPr>
        </p:nvSpPr>
        <p:spPr>
          <a:xfrm>
            <a:off x="3280200" y="3566160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8" type="subTitle"/>
          </p:nvPr>
        </p:nvSpPr>
        <p:spPr>
          <a:xfrm>
            <a:off x="6406288" y="3566160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2">
  <p:cSld name="TITLE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6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4" type="body"/>
          </p:nvPr>
        </p:nvSpPr>
        <p:spPr>
          <a:xfrm>
            <a:off x="4114800" y="1538254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5" type="subTitle"/>
          </p:nvPr>
        </p:nvSpPr>
        <p:spPr>
          <a:xfrm>
            <a:off x="4114800" y="1263925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6" type="body"/>
          </p:nvPr>
        </p:nvSpPr>
        <p:spPr>
          <a:xfrm>
            <a:off x="6492240" y="1538254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7" type="subTitle"/>
          </p:nvPr>
        </p:nvSpPr>
        <p:spPr>
          <a:xfrm>
            <a:off x="6492240" y="1263925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8" type="body"/>
          </p:nvPr>
        </p:nvSpPr>
        <p:spPr>
          <a:xfrm>
            <a:off x="4114800" y="3763029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9" type="subTitle"/>
          </p:nvPr>
        </p:nvSpPr>
        <p:spPr>
          <a:xfrm>
            <a:off x="4114800" y="3488700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idx="13" type="body"/>
          </p:nvPr>
        </p:nvSpPr>
        <p:spPr>
          <a:xfrm>
            <a:off x="6492240" y="3763029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4" type="subTitle"/>
          </p:nvPr>
        </p:nvSpPr>
        <p:spPr>
          <a:xfrm>
            <a:off x="6492240" y="3488700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Left ">
  <p:cSld name="TITLE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7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8" name="Google Shape;198;p27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708600" y="1371600"/>
            <a:ext cx="32943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Right">
  <p:cSld name="TITLE_1_1_1_1_1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8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5" name="Google Shape;205;p28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5366000" y="1371600"/>
            <a:ext cx="32943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3" type="body"/>
          </p:nvPr>
        </p:nvSpPr>
        <p:spPr>
          <a:xfrm>
            <a:off x="53660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TITLE_1_1_1_1_1_2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29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2" name="Google Shape;212;p29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Top">
  <p:cSld name="TITLE_1_1_1_1_1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30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7" name="Google Shape;217;p30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146450" y="186948"/>
            <a:ext cx="45069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0"/>
          <p:cNvSpPr txBox="1"/>
          <p:nvPr>
            <p:ph idx="3" type="body"/>
          </p:nvPr>
        </p:nvSpPr>
        <p:spPr>
          <a:xfrm>
            <a:off x="5028550" y="230050"/>
            <a:ext cx="3538200" cy="17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Q">
  <p:cSld name="TITLE_1_1_1_1_1_2_1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5023625" y="657479"/>
            <a:ext cx="35382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cxnSp>
        <p:nvCxnSpPr>
          <p:cNvPr id="222" name="Google Shape;222;p31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1"/>
          <p:cNvSpPr txBox="1"/>
          <p:nvPr>
            <p:ph idx="2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5" name="Google Shape;225;p31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6" name="Google Shape;226;p31"/>
          <p:cNvSpPr txBox="1"/>
          <p:nvPr>
            <p:ph type="title"/>
          </p:nvPr>
        </p:nvSpPr>
        <p:spPr>
          <a:xfrm>
            <a:off x="146450" y="186948"/>
            <a:ext cx="45069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4" type="subTitle"/>
          </p:nvPr>
        </p:nvSpPr>
        <p:spPr>
          <a:xfrm>
            <a:off x="5023625" y="218925"/>
            <a:ext cx="3538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5" type="body"/>
          </p:nvPr>
        </p:nvSpPr>
        <p:spPr>
          <a:xfrm>
            <a:off x="5023625" y="2214467"/>
            <a:ext cx="35382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29" name="Google Shape;229;p31"/>
          <p:cNvSpPr txBox="1"/>
          <p:nvPr>
            <p:ph idx="6" type="subTitle"/>
          </p:nvPr>
        </p:nvSpPr>
        <p:spPr>
          <a:xfrm>
            <a:off x="5023625" y="1775913"/>
            <a:ext cx="3538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7" type="body"/>
          </p:nvPr>
        </p:nvSpPr>
        <p:spPr>
          <a:xfrm>
            <a:off x="5023625" y="3771454"/>
            <a:ext cx="35382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31" name="Google Shape;231;p31"/>
          <p:cNvSpPr txBox="1"/>
          <p:nvPr>
            <p:ph idx="8" type="subTitle"/>
          </p:nvPr>
        </p:nvSpPr>
        <p:spPr>
          <a:xfrm>
            <a:off x="5023625" y="3332900"/>
            <a:ext cx="3538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TITLE_1_1_1_1_1_2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6" name="Google Shape;236;p32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7" name="Google Shape;237;p32"/>
          <p:cNvSpPr txBox="1"/>
          <p:nvPr>
            <p:ph type="title"/>
          </p:nvPr>
        </p:nvSpPr>
        <p:spPr>
          <a:xfrm>
            <a:off x="146450" y="186949"/>
            <a:ext cx="45069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3" type="body"/>
          </p:nvPr>
        </p:nvSpPr>
        <p:spPr>
          <a:xfrm>
            <a:off x="146450" y="2054029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4" type="subTitle"/>
          </p:nvPr>
        </p:nvSpPr>
        <p:spPr>
          <a:xfrm>
            <a:off x="146450" y="1615475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0" name="Google Shape;240;p32"/>
          <p:cNvSpPr txBox="1"/>
          <p:nvPr>
            <p:ph idx="5" type="body"/>
          </p:nvPr>
        </p:nvSpPr>
        <p:spPr>
          <a:xfrm>
            <a:off x="146450" y="3418408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6" type="subTitle"/>
          </p:nvPr>
        </p:nvSpPr>
        <p:spPr>
          <a:xfrm>
            <a:off x="146450" y="2979854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2" name="Google Shape;242;p32"/>
          <p:cNvSpPr txBox="1"/>
          <p:nvPr>
            <p:ph idx="7" type="body"/>
          </p:nvPr>
        </p:nvSpPr>
        <p:spPr>
          <a:xfrm>
            <a:off x="3879320" y="2054029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8" type="subTitle"/>
          </p:nvPr>
        </p:nvSpPr>
        <p:spPr>
          <a:xfrm>
            <a:off x="3879320" y="1615475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9" type="body"/>
          </p:nvPr>
        </p:nvSpPr>
        <p:spPr>
          <a:xfrm>
            <a:off x="3879320" y="3418408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3" type="subTitle"/>
          </p:nvPr>
        </p:nvSpPr>
        <p:spPr>
          <a:xfrm>
            <a:off x="3879320" y="2979854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TITLE_1_1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3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0" name="Google Shape;250;p33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1" name="Google Shape;251;p33"/>
          <p:cNvSpPr txBox="1"/>
          <p:nvPr>
            <p:ph idx="3" type="body"/>
          </p:nvPr>
        </p:nvSpPr>
        <p:spPr>
          <a:xfrm>
            <a:off x="538138" y="490548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idx="4" type="body"/>
          </p:nvPr>
        </p:nvSpPr>
        <p:spPr>
          <a:xfrm>
            <a:off x="3280200" y="490548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5" type="body"/>
          </p:nvPr>
        </p:nvSpPr>
        <p:spPr>
          <a:xfrm>
            <a:off x="6025288" y="490548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6" type="subTitle"/>
          </p:nvPr>
        </p:nvSpPr>
        <p:spPr>
          <a:xfrm>
            <a:off x="535113" y="216218"/>
            <a:ext cx="2586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7" type="subTitle"/>
          </p:nvPr>
        </p:nvSpPr>
        <p:spPr>
          <a:xfrm>
            <a:off x="3280200" y="216228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idx="8" type="subTitle"/>
          </p:nvPr>
        </p:nvSpPr>
        <p:spPr>
          <a:xfrm>
            <a:off x="6025288" y="216228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Phone Blank">
  <p:cSld name="TITLE_1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/>
          <p:nvPr/>
        </p:nvSpPr>
        <p:spPr>
          <a:xfrm>
            <a:off x="4830625" y="579550"/>
            <a:ext cx="3188700" cy="6824700"/>
          </a:xfrm>
          <a:prstGeom prst="roundRect">
            <a:avLst>
              <a:gd fmla="val 1656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1" name="Google Shape;261;p34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64" name="Google Shape;264;p34"/>
          <p:cNvSpPr/>
          <p:nvPr/>
        </p:nvSpPr>
        <p:spPr>
          <a:xfrm>
            <a:off x="4625575" y="4726725"/>
            <a:ext cx="3598800" cy="41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5" name="Google Shape;265;p34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Phone with Image">
  <p:cSld name="TITLE_1_1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9" name="Google Shape;269;p35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cxnSp>
        <p:nvCxnSpPr>
          <p:cNvPr id="272" name="Google Shape;272;p35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5"/>
          <p:cNvSpPr/>
          <p:nvPr>
            <p:ph idx="4" type="pic"/>
          </p:nvPr>
        </p:nvSpPr>
        <p:spPr>
          <a:xfrm>
            <a:off x="4839625" y="589800"/>
            <a:ext cx="3169800" cy="6802500"/>
          </a:xfrm>
          <a:prstGeom prst="roundRect">
            <a:avLst>
              <a:gd fmla="val 1657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Library">
  <p:cSld name="TITLE_1_1_1_1_1_1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/>
          <p:nvPr>
            <p:ph idx="2" type="pic"/>
          </p:nvPr>
        </p:nvSpPr>
        <p:spPr>
          <a:xfrm>
            <a:off x="4506725" y="1592725"/>
            <a:ext cx="4389000" cy="2724900"/>
          </a:xfrm>
          <a:prstGeom prst="roundRect">
            <a:avLst>
              <a:gd fmla="val 729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36"/>
          <p:cNvSpPr/>
          <p:nvPr>
            <p:ph idx="3" type="pic"/>
          </p:nvPr>
        </p:nvSpPr>
        <p:spPr>
          <a:xfrm>
            <a:off x="2058025" y="1592725"/>
            <a:ext cx="1947600" cy="2724900"/>
          </a:xfrm>
          <a:prstGeom prst="roundRect">
            <a:avLst>
              <a:gd fmla="val 800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6"/>
          <p:cNvSpPr/>
          <p:nvPr>
            <p:ph idx="4" type="pic"/>
          </p:nvPr>
        </p:nvSpPr>
        <p:spPr>
          <a:xfrm>
            <a:off x="244425" y="1592725"/>
            <a:ext cx="1312500" cy="2724900"/>
          </a:xfrm>
          <a:prstGeom prst="roundRect">
            <a:avLst>
              <a:gd fmla="val 1657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6"/>
          <p:cNvSpPr txBox="1"/>
          <p:nvPr/>
        </p:nvSpPr>
        <p:spPr>
          <a:xfrm>
            <a:off x="244424" y="1093100"/>
            <a:ext cx="131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</a:t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2047975" y="1093100"/>
            <a:ext cx="1967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sp>
        <p:nvSpPr>
          <p:cNvPr id="280" name="Google Shape;280;p36"/>
          <p:cNvSpPr txBox="1"/>
          <p:nvPr/>
        </p:nvSpPr>
        <p:spPr>
          <a:xfrm>
            <a:off x="4506725" y="1093100"/>
            <a:ext cx="4410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cxnSp>
        <p:nvCxnSpPr>
          <p:cNvPr id="281" name="Google Shape;281;p36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84" name="Google Shape;284;p36"/>
          <p:cNvSpPr txBox="1"/>
          <p:nvPr>
            <p:ph idx="5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Library - No Images">
  <p:cSld name="TITLE_1_1_1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/>
        </p:nvSpPr>
        <p:spPr>
          <a:xfrm>
            <a:off x="244424" y="1093100"/>
            <a:ext cx="131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</a:t>
            </a:r>
            <a:endParaRPr/>
          </a:p>
        </p:txBody>
      </p:sp>
      <p:sp>
        <p:nvSpPr>
          <p:cNvPr id="287" name="Google Shape;287;p37"/>
          <p:cNvSpPr txBox="1"/>
          <p:nvPr/>
        </p:nvSpPr>
        <p:spPr>
          <a:xfrm>
            <a:off x="2047950" y="1093100"/>
            <a:ext cx="1967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4506675" y="1093100"/>
            <a:ext cx="4410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cxnSp>
        <p:nvCxnSpPr>
          <p:cNvPr id="289" name="Google Shape;289;p37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7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92" name="Google Shape;292;p37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9800" y="108525"/>
            <a:ext cx="88068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Medium"/>
              <a:buNone/>
              <a:defRPr sz="7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9800" y="2829950"/>
            <a:ext cx="85206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BT4WzyT2g8k" TargetMode="External"/><Relationship Id="rId4" Type="http://schemas.openxmlformats.org/officeDocument/2006/relationships/hyperlink" Target="https://www.pexels.com/search/gym%20atmosphere/" TargetMode="External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10" y="96700"/>
            <a:ext cx="53112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Gym Site: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 txBox="1"/>
          <p:nvPr>
            <p:ph idx="2" type="body"/>
          </p:nvPr>
        </p:nvSpPr>
        <p:spPr>
          <a:xfrm>
            <a:off x="382560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Daniel Rivas</a:t>
            </a:r>
            <a:endParaRPr/>
          </a:p>
        </p:txBody>
      </p:sp>
      <p:sp>
        <p:nvSpPr>
          <p:cNvPr id="299" name="Google Shape;299;p38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12/16/2024</a:t>
            </a:r>
            <a:endParaRPr/>
          </a:p>
        </p:txBody>
      </p: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25" y="1303000"/>
            <a:ext cx="5920348" cy="31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9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308" name="Google Shape;308;p39"/>
          <p:cNvSpPr txBox="1"/>
          <p:nvPr>
            <p:ph type="title"/>
          </p:nvPr>
        </p:nvSpPr>
        <p:spPr>
          <a:xfrm>
            <a:off x="146450" y="186948"/>
            <a:ext cx="45069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Wireframe:</a:t>
            </a:r>
            <a:endParaRPr/>
          </a:p>
        </p:txBody>
      </p:sp>
      <p:sp>
        <p:nvSpPr>
          <p:cNvPr id="309" name="Google Shape;309;p39"/>
          <p:cNvSpPr txBox="1"/>
          <p:nvPr>
            <p:ph idx="1" type="body"/>
          </p:nvPr>
        </p:nvSpPr>
        <p:spPr>
          <a:xfrm>
            <a:off x="382560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School Name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150" y="53325"/>
            <a:ext cx="4185851" cy="354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75" y="1173475"/>
            <a:ext cx="1840825" cy="23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3093725" y="1531625"/>
            <a:ext cx="13488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Whilst in early development this was a mockup of how the site was going to look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0"/>
          <p:cNvSpPr txBox="1"/>
          <p:nvPr>
            <p:ph type="title"/>
          </p:nvPr>
        </p:nvSpPr>
        <p:spPr>
          <a:xfrm>
            <a:off x="146450" y="182880"/>
            <a:ext cx="45069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Troubleshooting</a:t>
            </a:r>
            <a:endParaRPr/>
          </a:p>
        </p:txBody>
      </p:sp>
      <p:grpSp>
        <p:nvGrpSpPr>
          <p:cNvPr id="319" name="Google Shape;319;p40"/>
          <p:cNvGrpSpPr/>
          <p:nvPr/>
        </p:nvGrpSpPr>
        <p:grpSpPr>
          <a:xfrm rot="-299850">
            <a:off x="3584021" y="2018184"/>
            <a:ext cx="1975964" cy="1120865"/>
            <a:chOff x="6121180" y="1963945"/>
            <a:chExt cx="2727900" cy="1547400"/>
          </a:xfrm>
        </p:grpSpPr>
        <p:sp>
          <p:nvSpPr>
            <p:cNvPr id="320" name="Google Shape;320;p40"/>
            <p:cNvSpPr/>
            <p:nvPr/>
          </p:nvSpPr>
          <p:spPr>
            <a:xfrm rot="756">
              <a:off x="6121180" y="1964245"/>
              <a:ext cx="2727900" cy="1546800"/>
            </a:xfrm>
            <a:prstGeom prst="roundRect">
              <a:avLst>
                <a:gd fmla="val 804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 rot="5398209">
              <a:off x="7302225" y="2489024"/>
              <a:ext cx="575700" cy="4974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22" name="Google Shape;322;p40"/>
          <p:cNvGrpSpPr/>
          <p:nvPr/>
        </p:nvGrpSpPr>
        <p:grpSpPr>
          <a:xfrm>
            <a:off x="6710564" y="2300444"/>
            <a:ext cx="1975061" cy="1194502"/>
            <a:chOff x="405875" y="2363109"/>
            <a:chExt cx="1537850" cy="928129"/>
          </a:xfrm>
        </p:grpSpPr>
        <p:grpSp>
          <p:nvGrpSpPr>
            <p:cNvPr id="323" name="Google Shape;323;p40"/>
            <p:cNvGrpSpPr/>
            <p:nvPr/>
          </p:nvGrpSpPr>
          <p:grpSpPr>
            <a:xfrm>
              <a:off x="955650" y="2458163"/>
              <a:ext cx="438300" cy="305325"/>
              <a:chOff x="964525" y="2458163"/>
              <a:chExt cx="438300" cy="305325"/>
            </a:xfrm>
          </p:grpSpPr>
          <p:grpSp>
            <p:nvGrpSpPr>
              <p:cNvPr id="324" name="Google Shape;324;p40"/>
              <p:cNvGrpSpPr/>
              <p:nvPr/>
            </p:nvGrpSpPr>
            <p:grpSpPr>
              <a:xfrm>
                <a:off x="964525" y="2458163"/>
                <a:ext cx="438300" cy="154200"/>
                <a:chOff x="964525" y="2458163"/>
                <a:chExt cx="438300" cy="154200"/>
              </a:xfrm>
            </p:grpSpPr>
            <p:cxnSp>
              <p:nvCxnSpPr>
                <p:cNvPr id="325" name="Google Shape;325;p40"/>
                <p:cNvCxnSpPr/>
                <p:nvPr/>
              </p:nvCxnSpPr>
              <p:spPr>
                <a:xfrm>
                  <a:off x="964525" y="2535263"/>
                  <a:ext cx="3048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26" name="Google Shape;326;p40"/>
                <p:cNvSpPr/>
                <p:nvPr/>
              </p:nvSpPr>
              <p:spPr>
                <a:xfrm rot="5400000">
                  <a:off x="1258975" y="2468513"/>
                  <a:ext cx="154200" cy="133500"/>
                </a:xfrm>
                <a:prstGeom prst="triangle">
                  <a:avLst>
                    <a:gd fmla="val 50000" name="adj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327" name="Google Shape;327;p40"/>
              <p:cNvGrpSpPr/>
              <p:nvPr/>
            </p:nvGrpSpPr>
            <p:grpSpPr>
              <a:xfrm>
                <a:off x="964525" y="2609288"/>
                <a:ext cx="438300" cy="154200"/>
                <a:chOff x="964525" y="2609288"/>
                <a:chExt cx="438300" cy="154200"/>
              </a:xfrm>
            </p:grpSpPr>
            <p:cxnSp>
              <p:nvCxnSpPr>
                <p:cNvPr id="328" name="Google Shape;328;p40"/>
                <p:cNvCxnSpPr/>
                <p:nvPr/>
              </p:nvCxnSpPr>
              <p:spPr>
                <a:xfrm rot="10800000">
                  <a:off x="1098025" y="2686388"/>
                  <a:ext cx="3048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29" name="Google Shape;329;p40"/>
                <p:cNvSpPr/>
                <p:nvPr/>
              </p:nvSpPr>
              <p:spPr>
                <a:xfrm rot="-5400000">
                  <a:off x="954175" y="2619638"/>
                  <a:ext cx="154200" cy="133500"/>
                </a:xfrm>
                <a:prstGeom prst="triangle">
                  <a:avLst>
                    <a:gd fmla="val 50000" name="adj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</p:grpSp>
        <p:grpSp>
          <p:nvGrpSpPr>
            <p:cNvPr id="330" name="Google Shape;330;p40"/>
            <p:cNvGrpSpPr/>
            <p:nvPr/>
          </p:nvGrpSpPr>
          <p:grpSpPr>
            <a:xfrm>
              <a:off x="405875" y="2363109"/>
              <a:ext cx="622200" cy="928129"/>
              <a:chOff x="7350525" y="918771"/>
              <a:chExt cx="622200" cy="928129"/>
            </a:xfrm>
          </p:grpSpPr>
          <p:sp>
            <p:nvSpPr>
              <p:cNvPr id="331" name="Google Shape;331;p40"/>
              <p:cNvSpPr/>
              <p:nvPr/>
            </p:nvSpPr>
            <p:spPr>
              <a:xfrm rot="5400000">
                <a:off x="7350525" y="1224700"/>
                <a:ext cx="622200" cy="622200"/>
              </a:xfrm>
              <a:prstGeom prst="pie">
                <a:avLst>
                  <a:gd fmla="val 5399541" name="adj1"/>
                  <a:gd fmla="val 16200000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32" name="Google Shape;332;p40"/>
              <p:cNvSpPr/>
              <p:nvPr/>
            </p:nvSpPr>
            <p:spPr>
              <a:xfrm>
                <a:off x="7527375" y="918771"/>
                <a:ext cx="268500" cy="2685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333" name="Google Shape;333;p40"/>
            <p:cNvGrpSpPr/>
            <p:nvPr/>
          </p:nvGrpSpPr>
          <p:grpSpPr>
            <a:xfrm>
              <a:off x="1321525" y="2363109"/>
              <a:ext cx="622200" cy="928129"/>
              <a:chOff x="7350525" y="918771"/>
              <a:chExt cx="622200" cy="928129"/>
            </a:xfrm>
          </p:grpSpPr>
          <p:sp>
            <p:nvSpPr>
              <p:cNvPr id="334" name="Google Shape;334;p40"/>
              <p:cNvSpPr/>
              <p:nvPr/>
            </p:nvSpPr>
            <p:spPr>
              <a:xfrm rot="5400000">
                <a:off x="7350525" y="1224700"/>
                <a:ext cx="622200" cy="622200"/>
              </a:xfrm>
              <a:prstGeom prst="pie">
                <a:avLst>
                  <a:gd fmla="val 5399541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35" name="Google Shape;335;p40"/>
              <p:cNvSpPr/>
              <p:nvPr/>
            </p:nvSpPr>
            <p:spPr>
              <a:xfrm>
                <a:off x="7527375" y="918771"/>
                <a:ext cx="268500" cy="2685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336" name="Google Shape;336;p40"/>
          <p:cNvPicPr preferRelativeResize="0"/>
          <p:nvPr/>
        </p:nvPicPr>
        <p:blipFill rotWithShape="1">
          <a:blip r:embed="rId3">
            <a:alphaModFix/>
          </a:blip>
          <a:srcRect b="5482" l="0" r="0" t="0"/>
          <a:stretch/>
        </p:blipFill>
        <p:spPr>
          <a:xfrm>
            <a:off x="3426550" y="923575"/>
            <a:ext cx="5347374" cy="326742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 txBox="1"/>
          <p:nvPr/>
        </p:nvSpPr>
        <p:spPr>
          <a:xfrm>
            <a:off x="617225" y="1470650"/>
            <a:ext cx="1615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 the usual images not scaling properly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Clashing of Css styles and priorities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1"/>
          <p:cNvSpPr txBox="1"/>
          <p:nvPr>
            <p:ph idx="6" type="subTitle"/>
          </p:nvPr>
        </p:nvSpPr>
        <p:spPr>
          <a:xfrm>
            <a:off x="535125" y="216218"/>
            <a:ext cx="2586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Homepage</a:t>
            </a:r>
            <a:endParaRPr/>
          </a:p>
        </p:txBody>
      </p:sp>
      <p:sp>
        <p:nvSpPr>
          <p:cNvPr id="344" name="Google Shape;344;p41"/>
          <p:cNvSpPr txBox="1"/>
          <p:nvPr>
            <p:ph idx="7" type="subTitle"/>
          </p:nvPr>
        </p:nvSpPr>
        <p:spPr>
          <a:xfrm>
            <a:off x="3280200" y="216228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Location</a:t>
            </a:r>
            <a:endParaRPr/>
          </a:p>
        </p:txBody>
      </p:sp>
      <p:sp>
        <p:nvSpPr>
          <p:cNvPr id="345" name="Google Shape;345;p41"/>
          <p:cNvSpPr txBox="1"/>
          <p:nvPr>
            <p:ph idx="8" type="subTitle"/>
          </p:nvPr>
        </p:nvSpPr>
        <p:spPr>
          <a:xfrm>
            <a:off x="6025288" y="216228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Calendar</a:t>
            </a:r>
            <a:endParaRPr/>
          </a:p>
        </p:txBody>
      </p:sp>
      <p:grpSp>
        <p:nvGrpSpPr>
          <p:cNvPr id="346" name="Google Shape;346;p41"/>
          <p:cNvGrpSpPr/>
          <p:nvPr/>
        </p:nvGrpSpPr>
        <p:grpSpPr>
          <a:xfrm>
            <a:off x="2968035" y="2765657"/>
            <a:ext cx="388158" cy="136560"/>
            <a:chOff x="993425" y="2458163"/>
            <a:chExt cx="438300" cy="154200"/>
          </a:xfrm>
        </p:grpSpPr>
        <p:cxnSp>
          <p:nvCxnSpPr>
            <p:cNvPr id="347" name="Google Shape;347;p41"/>
            <p:cNvCxnSpPr/>
            <p:nvPr/>
          </p:nvCxnSpPr>
          <p:spPr>
            <a:xfrm>
              <a:off x="993425" y="2535263"/>
              <a:ext cx="30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" name="Google Shape;348;p41"/>
            <p:cNvSpPr/>
            <p:nvPr/>
          </p:nvSpPr>
          <p:spPr>
            <a:xfrm rot="5400000">
              <a:off x="1287875" y="2468513"/>
              <a:ext cx="154200" cy="1335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49" name="Google Shape;349;p41"/>
          <p:cNvGrpSpPr/>
          <p:nvPr/>
        </p:nvGrpSpPr>
        <p:grpSpPr>
          <a:xfrm>
            <a:off x="5788573" y="2765657"/>
            <a:ext cx="388158" cy="136560"/>
            <a:chOff x="993425" y="2458163"/>
            <a:chExt cx="438300" cy="154200"/>
          </a:xfrm>
        </p:grpSpPr>
        <p:cxnSp>
          <p:nvCxnSpPr>
            <p:cNvPr id="350" name="Google Shape;350;p41"/>
            <p:cNvCxnSpPr/>
            <p:nvPr/>
          </p:nvCxnSpPr>
          <p:spPr>
            <a:xfrm>
              <a:off x="993425" y="2535263"/>
              <a:ext cx="30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1" name="Google Shape;351;p41"/>
            <p:cNvSpPr/>
            <p:nvPr/>
          </p:nvSpPr>
          <p:spPr>
            <a:xfrm rot="5400000">
              <a:off x="1287875" y="2468513"/>
              <a:ext cx="154200" cy="1335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52" name="Google Shape;352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26" r="436" t="0"/>
          <a:stretch/>
        </p:blipFill>
        <p:spPr>
          <a:xfrm>
            <a:off x="994125" y="1011363"/>
            <a:ext cx="1516200" cy="3162300"/>
          </a:xfrm>
          <a:prstGeom prst="roundRect">
            <a:avLst>
              <a:gd fmla="val 1589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4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237" r="5228" t="0"/>
          <a:stretch/>
        </p:blipFill>
        <p:spPr>
          <a:xfrm>
            <a:off x="3813900" y="1011363"/>
            <a:ext cx="1516200" cy="3162300"/>
          </a:xfrm>
          <a:prstGeom prst="roundRect">
            <a:avLst>
              <a:gd fmla="val 1589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41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5634" r="5626" t="0"/>
          <a:stretch/>
        </p:blipFill>
        <p:spPr>
          <a:xfrm>
            <a:off x="6558988" y="1011363"/>
            <a:ext cx="1516200" cy="3162300"/>
          </a:xfrm>
          <a:prstGeom prst="roundRect">
            <a:avLst>
              <a:gd fmla="val 1589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>
            <p:ph type="title"/>
          </p:nvPr>
        </p:nvSpPr>
        <p:spPr>
          <a:xfrm>
            <a:off x="0" y="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stages</a:t>
            </a:r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100" y="175525"/>
            <a:ext cx="2580474" cy="41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50" y="1132398"/>
            <a:ext cx="4119675" cy="31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3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368" name="Google Shape;368;p43"/>
          <p:cNvSpPr txBox="1"/>
          <p:nvPr>
            <p:ph type="title"/>
          </p:nvPr>
        </p:nvSpPr>
        <p:spPr>
          <a:xfrm>
            <a:off x="60900" y="160000"/>
            <a:ext cx="51054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References/Resources</a:t>
            </a:r>
            <a:endParaRPr/>
          </a:p>
        </p:txBody>
      </p:sp>
      <p:sp>
        <p:nvSpPr>
          <p:cNvPr id="369" name="Google Shape;369;p43"/>
          <p:cNvSpPr txBox="1"/>
          <p:nvPr>
            <p:ph idx="3" type="body"/>
          </p:nvPr>
        </p:nvSpPr>
        <p:spPr>
          <a:xfrm>
            <a:off x="155625" y="13091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https://www.youtube.com/watch?v=BT4WzyT2g8k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https://www.pexels.com/search/gym%20atmosphere/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https://www.canva.com/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3"/>
          <p:cNvSpPr txBox="1"/>
          <p:nvPr>
            <p:ph idx="1" type="body"/>
          </p:nvPr>
        </p:nvSpPr>
        <p:spPr>
          <a:xfrm>
            <a:off x="382560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School Name</a:t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350" y="455450"/>
            <a:ext cx="2840750" cy="28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fessional Development #2">
  <a:themeElements>
    <a:clrScheme name="Simple Light">
      <a:dk1>
        <a:srgbClr val="000000"/>
      </a:dk1>
      <a:lt1>
        <a:srgbClr val="FCEFE5"/>
      </a:lt1>
      <a:dk2>
        <a:srgbClr val="A47FA7"/>
      </a:dk2>
      <a:lt2>
        <a:srgbClr val="2170F2"/>
      </a:lt2>
      <a:accent1>
        <a:srgbClr val="FFD966"/>
      </a:accent1>
      <a:accent2>
        <a:srgbClr val="CC0000"/>
      </a:accent2>
      <a:accent3>
        <a:srgbClr val="646464"/>
      </a:accent3>
      <a:accent4>
        <a:srgbClr val="FFFFFF"/>
      </a:accent4>
      <a:accent5>
        <a:srgbClr val="3D0B37"/>
      </a:accent5>
      <a:accent6>
        <a:srgbClr val="63264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